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9" r:id="rId7"/>
    <p:sldId id="270" r:id="rId8"/>
    <p:sldId id="263" r:id="rId9"/>
    <p:sldId id="264" r:id="rId10"/>
    <p:sldId id="271" r:id="rId11"/>
    <p:sldId id="272" r:id="rId12"/>
    <p:sldId id="265" r:id="rId13"/>
    <p:sldId id="266" r:id="rId14"/>
    <p:sldId id="267" r:id="rId15"/>
    <p:sldId id="260" r:id="rId16"/>
    <p:sldId id="273" r:id="rId17"/>
    <p:sldId id="274" r:id="rId18"/>
    <p:sldId id="26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76999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지도교수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정내훈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교수님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5F7A6-C87F-3742-E5A5-F48F07C89EAA}"/>
              </a:ext>
            </a:extLst>
          </p:cNvPr>
          <p:cNvSpPr txBox="1"/>
          <p:nvPr/>
        </p:nvSpPr>
        <p:spPr>
          <a:xfrm>
            <a:off x="3993482" y="3267360"/>
            <a:ext cx="80902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2635321" y="24536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2635320" y="468722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1028" name="Picture 4" descr="Networking">
            <a:extLst>
              <a:ext uri="{FF2B5EF4-FFF2-40B4-BE49-F238E27FC236}">
                <a16:creationId xmlns:a16="http://schemas.microsoft.com/office/drawing/2014/main" id="{A6E708ED-67B0-895D-286E-457ADDEC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67" y="51927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635320" y="674530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131588"/>
              <a:ext cx="2105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멀티 쓰레드 클라이언트</a:t>
              </a:r>
              <a:endParaRPr lang="en-US" altLang="ko-KR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555549" y="1422336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CDE50B8-1223-B8ED-C5FA-00DE36C8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96" y="3504670"/>
            <a:ext cx="906000" cy="9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CFA10B-62D6-9CB1-0900-463250C4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387" y="3730007"/>
            <a:ext cx="1361326" cy="13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08609"/>
              </p:ext>
            </p:extLst>
          </p:nvPr>
        </p:nvGraphicFramePr>
        <p:xfrm>
          <a:off x="2868194" y="1355107"/>
          <a:ext cx="8802438" cy="49374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83022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E2E9-8F75-3A1B-10B7-66D975906C9B}"/>
              </a:ext>
            </a:extLst>
          </p:cNvPr>
          <p:cNvSpPr txBox="1"/>
          <p:nvPr/>
        </p:nvSpPr>
        <p:spPr>
          <a:xfrm>
            <a:off x="0" y="27296"/>
            <a:ext cx="1219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 </a:t>
            </a: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pic>
        <p:nvPicPr>
          <p:cNvPr id="102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1DA7D515-8D36-DD27-7E32-3452A28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46" y="2410444"/>
            <a:ext cx="6829852" cy="34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273DB-0D24-D867-78C1-23B525C667FA}"/>
              </a:ext>
            </a:extLst>
          </p:cNvPr>
          <p:cNvSpPr txBox="1"/>
          <p:nvPr/>
        </p:nvSpPr>
        <p:spPr>
          <a:xfrm>
            <a:off x="4852897" y="5898810"/>
            <a:ext cx="73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Sample image · Issue #1 · </a:t>
            </a:r>
            <a:r>
              <a:rPr lang="en-US" altLang="ko-KR" dirty="0" err="1">
                <a:hlinkClick r:id="rId3"/>
              </a:rPr>
              <a:t>LakshithaMadushan</a:t>
            </a:r>
            <a:r>
              <a:rPr lang="en-US" altLang="ko-KR" dirty="0">
                <a:hlinkClick r:id="rId3"/>
              </a:rPr>
              <a:t>/Unity-Particle-System (github.com)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543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E9B9CBD5-5C7D-E687-3600-B69B434F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918026"/>
            <a:ext cx="5189872" cy="2650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8EBCA-3D20-E07A-2D49-384AC274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4" y="3855721"/>
            <a:ext cx="5189872" cy="2650741"/>
          </a:xfrm>
          <a:prstGeom prst="rect">
            <a:avLst/>
          </a:prstGeom>
        </p:spPr>
      </p:pic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1EEFE96E-8C4C-2057-0908-AD2A77F9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244315"/>
            <a:ext cx="5189872" cy="26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89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84322" cy="646331"/>
            <a:chOff x="1397516" y="3105834"/>
            <a:chExt cx="1284322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284322" cy="646331"/>
            <a:chOff x="1397516" y="3105834"/>
            <a:chExt cx="1284322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284322" cy="646331"/>
            <a:chOff x="1397516" y="3105834"/>
            <a:chExt cx="1284322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477230" cy="646331"/>
            <a:chOff x="1397516" y="3105834"/>
            <a:chExt cx="347723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220475" cy="646331"/>
            <a:chOff x="1397516" y="3105834"/>
            <a:chExt cx="2220475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710994" cy="646331"/>
            <a:chOff x="1397516" y="3105834"/>
            <a:chExt cx="2710994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61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348442" cy="646331"/>
            <a:chOff x="1397516" y="3105834"/>
            <a:chExt cx="134844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427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2C824-960A-85EA-ADCA-C654F9E99022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3D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900F4-F5AA-71A1-199D-150212ABE074}"/>
              </a:ext>
            </a:extLst>
          </p:cNvPr>
          <p:cNvSpPr txBox="1"/>
          <p:nvPr/>
        </p:nvSpPr>
        <p:spPr>
          <a:xfrm>
            <a:off x="3545305" y="1154947"/>
            <a:ext cx="875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제작을 통한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 API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 대한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6C0D2-9A01-09F7-C89F-CD67A34A143B}"/>
              </a:ext>
            </a:extLst>
          </p:cNvPr>
          <p:cNvSpPr txBox="1"/>
          <p:nvPr/>
        </p:nvSpPr>
        <p:spPr>
          <a:xfrm>
            <a:off x="2695073" y="242451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캐쥬얼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액션 게임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FB0F-BD65-4509-39AC-D7F6D5EC669B}"/>
              </a:ext>
            </a:extLst>
          </p:cNvPr>
          <p:cNvSpPr txBox="1"/>
          <p:nvPr/>
        </p:nvSpPr>
        <p:spPr>
          <a:xfrm>
            <a:off x="3256547" y="2890793"/>
            <a:ext cx="8759993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쉐이더와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렌더링 파이프라인에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그림자와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조명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파티클에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물리적인 처리에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상용화된 모델 데이터의 구조에 대한 이해 및 게임 내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10CE0-B460-7C79-642A-655F96F353CF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1DED1-74DB-AA26-DE92-9BAB1D3B58EA}"/>
              </a:ext>
            </a:extLst>
          </p:cNvPr>
          <p:cNvSpPr txBox="1"/>
          <p:nvPr/>
        </p:nvSpPr>
        <p:spPr>
          <a:xfrm>
            <a:off x="3256547" y="5331368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동시에 다중 접속할 수 있는 게임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패턴 등 서버를 중지 하지 않고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수정이 가능한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31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로봇을 파괴하고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인류를 승리로 이끌어라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플레이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256547" y="5326750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2695073" y="15763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256547" y="2042623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173329" y="102478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E996F-CE0F-05C1-90C2-D1C1B5FB5EAA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5E59D3-A9C4-12CA-B607-1BB0281C5F8C}"/>
              </a:ext>
            </a:extLst>
          </p:cNvPr>
          <p:cNvSpPr txBox="1"/>
          <p:nvPr/>
        </p:nvSpPr>
        <p:spPr>
          <a:xfrm>
            <a:off x="2695073" y="292485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99A1D-3646-83B0-462C-380B224318CB}"/>
              </a:ext>
            </a:extLst>
          </p:cNvPr>
          <p:cNvSpPr txBox="1"/>
          <p:nvPr/>
        </p:nvSpPr>
        <p:spPr>
          <a:xfrm>
            <a:off x="2940719" y="3295812"/>
            <a:ext cx="875999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</p:spTree>
    <p:extLst>
      <p:ext uri="{BB962C8B-B14F-4D97-AF65-F5344CB8AC3E}">
        <p14:creationId xmlns:p14="http://schemas.microsoft.com/office/powerpoint/2010/main" val="34078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818</Words>
  <Application>Microsoft Office PowerPoint</Application>
  <PresentationFormat>와이드스크린</PresentationFormat>
  <Paragraphs>239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Microsoft GothicNeo</vt:lpstr>
      <vt:lpstr>나눔스퀘어</vt:lpstr>
      <vt:lpstr>나눔스퀘어 Bold</vt:lpstr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김덕현(2017184008)</cp:lastModifiedBy>
  <cp:revision>95</cp:revision>
  <dcterms:created xsi:type="dcterms:W3CDTF">2022-11-19T11:28:53Z</dcterms:created>
  <dcterms:modified xsi:type="dcterms:W3CDTF">2022-12-06T07:51:13Z</dcterms:modified>
</cp:coreProperties>
</file>